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3" d="100"/>
          <a:sy n="73" d="100"/>
        </p:scale>
        <p:origin x="594" y="6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5/25/2023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5/25/2023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png"/><Relationship Id="rId18" Type="http://schemas.openxmlformats.org/officeDocument/2006/relationships/image" Target="../media/image4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17" Type="http://schemas.openxmlformats.org/officeDocument/2006/relationships/image" Target="../media/image43.png"/><Relationship Id="rId2" Type="http://schemas.openxmlformats.org/officeDocument/2006/relationships/image" Target="../media/image28.png"/><Relationship Id="rId16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5" Type="http://schemas.openxmlformats.org/officeDocument/2006/relationships/image" Target="../media/image4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Relationship Id="rId14" Type="http://schemas.openxmlformats.org/officeDocument/2006/relationships/image" Target="../media/image4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8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60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12" Type="http://schemas.openxmlformats.org/officeDocument/2006/relationships/image" Target="../media/image59.png"/><Relationship Id="rId17" Type="http://schemas.openxmlformats.org/officeDocument/2006/relationships/image" Target="../media/image64.png"/><Relationship Id="rId2" Type="http://schemas.openxmlformats.org/officeDocument/2006/relationships/image" Target="../media/image49.png"/><Relationship Id="rId16" Type="http://schemas.openxmlformats.org/officeDocument/2006/relationships/image" Target="../media/image6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11" Type="http://schemas.openxmlformats.org/officeDocument/2006/relationships/image" Target="../media/image58.png"/><Relationship Id="rId5" Type="http://schemas.openxmlformats.org/officeDocument/2006/relationships/image" Target="../media/image52.png"/><Relationship Id="rId15" Type="http://schemas.openxmlformats.org/officeDocument/2006/relationships/image" Target="../media/image62.png"/><Relationship Id="rId10" Type="http://schemas.openxmlformats.org/officeDocument/2006/relationships/image" Target="../media/image57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Relationship Id="rId14" Type="http://schemas.openxmlformats.org/officeDocument/2006/relationships/image" Target="../media/image6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66.png"/><Relationship Id="rId7" Type="http://schemas.openxmlformats.org/officeDocument/2006/relationships/image" Target="../media/image69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8.png"/><Relationship Id="rId5" Type="http://schemas.openxmlformats.org/officeDocument/2006/relationships/image" Target="../media/image49.png"/><Relationship Id="rId4" Type="http://schemas.openxmlformats.org/officeDocument/2006/relationships/image" Target="../media/image67.png"/><Relationship Id="rId9" Type="http://schemas.openxmlformats.org/officeDocument/2006/relationships/image" Target="../media/image7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65964" y="4176050"/>
            <a:ext cx="3802086" cy="113902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15694" y="4883084"/>
            <a:ext cx="5444159" cy="153927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857392" y="1142857"/>
            <a:ext cx="635826" cy="635826"/>
            <a:chOff x="1857392" y="1142857"/>
            <a:chExt cx="635826" cy="635826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57392" y="1142857"/>
              <a:ext cx="635826" cy="635826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621692" y="1276102"/>
            <a:ext cx="1784021" cy="481631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809642" y="6382852"/>
            <a:ext cx="3378822" cy="56295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779912" y="0"/>
            <a:ext cx="6505803" cy="10436451"/>
            <a:chOff x="11779912" y="0"/>
            <a:chExt cx="6505803" cy="1043645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779912" y="0"/>
              <a:ext cx="6505803" cy="10436451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86315" y="-97878"/>
            <a:ext cx="11851140" cy="10646819"/>
            <a:chOff x="-186315" y="-97878"/>
            <a:chExt cx="11851140" cy="106468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86315" y="-97878"/>
              <a:ext cx="11851140" cy="1064681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957385" y="5374975"/>
            <a:ext cx="1898509" cy="54594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831243" y="4345967"/>
            <a:ext cx="4224751" cy="118998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1429" y="4030476"/>
            <a:ext cx="10609524" cy="4574969"/>
            <a:chOff x="-51429" y="4030476"/>
            <a:chExt cx="10609524" cy="45749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1429" y="4030476"/>
              <a:ext cx="10609524" cy="457496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893478" y="2048183"/>
            <a:ext cx="3809869" cy="72791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25132" y="1073362"/>
            <a:ext cx="13040846" cy="1201161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94824" y="4666530"/>
            <a:ext cx="565977" cy="3390653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982572" y="4647325"/>
            <a:ext cx="3319815" cy="347724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858103" y="4037465"/>
            <a:ext cx="7427611" cy="4567981"/>
            <a:chOff x="10858103" y="4037465"/>
            <a:chExt cx="7427611" cy="456798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858103" y="4037465"/>
              <a:ext cx="7427611" cy="4567981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25129" y="1073357"/>
            <a:ext cx="3459208" cy="119069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87201" y="6504487"/>
            <a:ext cx="9476690" cy="174864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434823" y="3352505"/>
            <a:ext cx="9288827" cy="2680956"/>
            <a:chOff x="1434823" y="3352505"/>
            <a:chExt cx="9288827" cy="2680956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34823" y="3352505"/>
              <a:ext cx="9288827" cy="268095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068187" y="-38415"/>
            <a:ext cx="6255943" cy="10466267"/>
            <a:chOff x="12068187" y="-38415"/>
            <a:chExt cx="6255943" cy="1046626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068187" y="-38415"/>
              <a:ext cx="6255943" cy="10466267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061779" y="1126340"/>
            <a:ext cx="3500676" cy="876914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986642" y="8106918"/>
            <a:ext cx="1257909" cy="43630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3027355" y="7189309"/>
            <a:ext cx="635826" cy="635826"/>
            <a:chOff x="13027355" y="7189309"/>
            <a:chExt cx="635826" cy="63582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027355" y="7189309"/>
              <a:ext cx="635826" cy="63582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827250" y="7189309"/>
            <a:ext cx="635826" cy="635826"/>
            <a:chOff x="15827250" y="7189309"/>
            <a:chExt cx="635826" cy="63582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827250" y="7189309"/>
              <a:ext cx="635826" cy="635826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5786547" y="8097099"/>
            <a:ext cx="1407852" cy="43630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25129" y="1073357"/>
            <a:ext cx="3411589" cy="119069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87201" y="4741439"/>
            <a:ext cx="5577795" cy="4002167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981933" y="9450913"/>
            <a:ext cx="2867412" cy="375583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354287" y="3657616"/>
            <a:ext cx="3893292" cy="119753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340954" y="3023544"/>
            <a:ext cx="1610167" cy="60241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808263" y="-1627625"/>
            <a:ext cx="57866" cy="8901060"/>
            <a:chOff x="12808263" y="-1627625"/>
            <a:chExt cx="57866" cy="890106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6200000">
              <a:off x="12808263" y="-1627625"/>
              <a:ext cx="57866" cy="890106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982946" y="4820389"/>
            <a:ext cx="9547667" cy="4666422"/>
            <a:chOff x="7982946" y="4820389"/>
            <a:chExt cx="9547667" cy="466642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982946" y="4820389"/>
              <a:ext cx="9547667" cy="4666422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05522" y="-338055"/>
            <a:ext cx="4840336" cy="10717887"/>
            <a:chOff x="-205522" y="-338055"/>
            <a:chExt cx="4840336" cy="1071788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05522" y="-338055"/>
              <a:ext cx="4840336" cy="1071788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089391" y="6338525"/>
            <a:ext cx="3666206" cy="170535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083677" y="5746811"/>
            <a:ext cx="2458843" cy="55885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440438" y="8072901"/>
            <a:ext cx="2978291" cy="603777"/>
            <a:chOff x="5440438" y="8072901"/>
            <a:chExt cx="2978291" cy="603777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5659465" y="8072901"/>
              <a:ext cx="2589092" cy="603777"/>
              <a:chOff x="5659465" y="8072901"/>
              <a:chExt cx="2589092" cy="603777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5659465" y="8072901"/>
                <a:ext cx="2589092" cy="603777"/>
              </a:xfrm>
              <a:prstGeom prst="rect">
                <a:avLst/>
              </a:prstGeom>
            </p:spPr>
          </p:pic>
        </p:grpSp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402344" y="8173934"/>
              <a:ext cx="2345701" cy="40570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816017" y="3236253"/>
            <a:ext cx="2227131" cy="2227131"/>
            <a:chOff x="5816017" y="3236253"/>
            <a:chExt cx="2227131" cy="222713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816017" y="3236253"/>
              <a:ext cx="2227131" cy="2227131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266001" y="6338525"/>
            <a:ext cx="3763111" cy="1705358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260287" y="5746811"/>
            <a:ext cx="2421834" cy="55885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142857" y="3236253"/>
            <a:ext cx="3781827" cy="2227131"/>
            <a:chOff x="9142857" y="3236253"/>
            <a:chExt cx="3781827" cy="222713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142857" y="3236253"/>
              <a:ext cx="3781827" cy="2227131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423429" y="6338525"/>
            <a:ext cx="3713835" cy="1705358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417715" y="5746811"/>
            <a:ext cx="2518034" cy="568377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45293" y="1810497"/>
            <a:ext cx="2953298" cy="1426250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539216" y="1806387"/>
            <a:ext cx="6816071" cy="802318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686503" y="8032210"/>
            <a:ext cx="1409670" cy="433728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9617048" y="8072901"/>
            <a:ext cx="2978291" cy="603777"/>
            <a:chOff x="9617048" y="8072901"/>
            <a:chExt cx="2978291" cy="603777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9836080" y="8072901"/>
              <a:ext cx="2589092" cy="603777"/>
              <a:chOff x="9836080" y="8072901"/>
              <a:chExt cx="2589092" cy="603777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9836080" y="8072901"/>
                <a:ext cx="2589092" cy="603777"/>
              </a:xfrm>
              <a:prstGeom prst="rect">
                <a:avLst/>
              </a:prstGeom>
            </p:spPr>
          </p:pic>
        </p:grpSp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578953" y="8173934"/>
              <a:ext cx="2401663" cy="40570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3774476" y="8072901"/>
            <a:ext cx="2978291" cy="603777"/>
            <a:chOff x="13774476" y="8072901"/>
            <a:chExt cx="2978291" cy="603777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13993488" y="8072901"/>
              <a:ext cx="2589092" cy="603777"/>
              <a:chOff x="13993488" y="8072901"/>
              <a:chExt cx="2589092" cy="603777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3993488" y="8072901"/>
                <a:ext cx="2589092" cy="603777"/>
              </a:xfrm>
              <a:prstGeom prst="rect">
                <a:avLst/>
              </a:prstGeom>
            </p:spPr>
          </p:pic>
        </p:grpSp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3736382" y="8173934"/>
              <a:ext cx="2347330" cy="40570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4310925" y="3393921"/>
            <a:ext cx="1905358" cy="1911795"/>
            <a:chOff x="14310925" y="3393921"/>
            <a:chExt cx="1905358" cy="1911795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310925" y="3393921"/>
              <a:ext cx="1905358" cy="1911795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09484" y="7253333"/>
            <a:ext cx="18593037" cy="3174518"/>
            <a:chOff x="-109484" y="7253333"/>
            <a:chExt cx="18593037" cy="31745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09484" y="7253333"/>
              <a:ext cx="18593037" cy="31745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81000" y="266700"/>
            <a:ext cx="4417767" cy="1991075"/>
            <a:chOff x="870108" y="1274460"/>
            <a:chExt cx="4417767" cy="199107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70108" y="1274460"/>
              <a:ext cx="4417767" cy="199107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54415" y="799096"/>
            <a:ext cx="3528299" cy="989242"/>
          </a:xfrm>
          <a:prstGeom prst="rect">
            <a:avLst/>
          </a:prstGeom>
        </p:spPr>
      </p:pic>
      <p:pic>
        <p:nvPicPr>
          <p:cNvPr id="2" name="2023-05-25 15-45-00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214734" y="1752415"/>
            <a:ext cx="13944600" cy="784383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539047" y="-338055"/>
            <a:ext cx="5866667" cy="10717887"/>
            <a:chOff x="12539047" y="-338055"/>
            <a:chExt cx="5866667" cy="1071788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539047" y="-338055"/>
              <a:ext cx="5866667" cy="1071788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78629" y="5442039"/>
            <a:ext cx="4383939" cy="78954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69182" y="4823611"/>
            <a:ext cx="3130882" cy="53980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262002" y="1817697"/>
            <a:ext cx="2777850" cy="1405603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99824" y="1073357"/>
            <a:ext cx="6706903" cy="118998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960179" y="9069500"/>
            <a:ext cx="1167139" cy="40036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692639" y="5442039"/>
            <a:ext cx="4393663" cy="1164644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083192" y="4823611"/>
            <a:ext cx="3004596" cy="539805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64344" y="8276820"/>
            <a:ext cx="4337520" cy="789549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654896" y="7658392"/>
            <a:ext cx="2943920" cy="539805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578353" y="8276820"/>
            <a:ext cx="4393596" cy="1164644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968906" y="7658392"/>
            <a:ext cx="2998101" cy="53980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033977" y="3541408"/>
            <a:ext cx="1047928" cy="995479"/>
            <a:chOff x="3033977" y="3541408"/>
            <a:chExt cx="1047928" cy="99547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033977" y="3541408"/>
              <a:ext cx="1047928" cy="99547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214392" y="6730346"/>
            <a:ext cx="1086560" cy="716282"/>
            <a:chOff x="8214392" y="6730346"/>
            <a:chExt cx="1086560" cy="716282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214392" y="6730346"/>
              <a:ext cx="1086560" cy="71628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115172" y="6674286"/>
            <a:ext cx="842923" cy="842931"/>
            <a:chOff x="3115172" y="6674286"/>
            <a:chExt cx="842923" cy="842931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115172" y="6674286"/>
              <a:ext cx="842923" cy="84293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528890" y="3902857"/>
            <a:ext cx="800422" cy="751877"/>
            <a:chOff x="8528890" y="3902857"/>
            <a:chExt cx="800422" cy="751877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528890" y="3902857"/>
              <a:ext cx="800422" cy="751877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25129" y="2268167"/>
            <a:ext cx="1956684" cy="118044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94820" y="5658477"/>
            <a:ext cx="5580520" cy="1360768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98921" y="1276102"/>
            <a:ext cx="1709469" cy="48163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539047" y="-338055"/>
            <a:ext cx="5866667" cy="10717887"/>
            <a:chOff x="12539047" y="-338055"/>
            <a:chExt cx="5866667" cy="1071788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539047" y="-338055"/>
              <a:ext cx="5866667" cy="1071788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89106" y="5061334"/>
            <a:ext cx="997243" cy="60241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94820" y="7601420"/>
            <a:ext cx="5520158" cy="94225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89106" y="7004277"/>
            <a:ext cx="1020777" cy="53980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912852" y="1768624"/>
            <a:ext cx="9799675" cy="6748465"/>
            <a:chOff x="7912852" y="1768624"/>
            <a:chExt cx="9799675" cy="674846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912852" y="1768624"/>
              <a:ext cx="9799675" cy="6748465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86315" y="-97878"/>
            <a:ext cx="11851140" cy="10646819"/>
            <a:chOff x="-186315" y="-97878"/>
            <a:chExt cx="11851140" cy="106468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86315" y="-97878"/>
              <a:ext cx="11851140" cy="1064681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31243" y="4345967"/>
            <a:ext cx="2402466" cy="127640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Office PowerPoint</Application>
  <PresentationFormat>사용자 지정</PresentationFormat>
  <Paragraphs>0</Paragraphs>
  <Slides>10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SSAFY</cp:lastModifiedBy>
  <cp:revision>2</cp:revision>
  <dcterms:created xsi:type="dcterms:W3CDTF">2023-05-25T13:55:12Z</dcterms:created>
  <dcterms:modified xsi:type="dcterms:W3CDTF">2023-05-25T06:54:57Z</dcterms:modified>
</cp:coreProperties>
</file>